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5" r:id="rId10"/>
    <p:sldId id="286" r:id="rId11"/>
    <p:sldId id="287" r:id="rId12"/>
    <p:sldId id="288" r:id="rId13"/>
    <p:sldId id="28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331D19"/>
    <a:srgbClr val="1287C3"/>
    <a:srgbClr val="0549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0565-285D-4748-9274-179450F9A070}" type="datetimeFigureOut">
              <a:rPr lang="uk-UA" smtClean="0"/>
              <a:t>11.11.2019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30BFF-E7C3-4A3C-8DEA-5C95886515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803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0BFF-E7C3-4A3C-8DEA-5C9588651589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31321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0BFF-E7C3-4A3C-8DEA-5C9588651589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0576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0BFF-E7C3-4A3C-8DEA-5C9588651589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10264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0BFF-E7C3-4A3C-8DEA-5C9588651589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59920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0BFF-E7C3-4A3C-8DEA-5C9588651589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6827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0BFF-E7C3-4A3C-8DEA-5C9588651589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487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0BFF-E7C3-4A3C-8DEA-5C9588651589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0516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0BFF-E7C3-4A3C-8DEA-5C9588651589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2129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0BFF-E7C3-4A3C-8DEA-5C9588651589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5082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0BFF-E7C3-4A3C-8DEA-5C9588651589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6847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0BFF-E7C3-4A3C-8DEA-5C9588651589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88524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0BFF-E7C3-4A3C-8DEA-5C9588651589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01614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0BFF-E7C3-4A3C-8DEA-5C9588651589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6588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83568" y="1412776"/>
            <a:ext cx="6192688" cy="3132348"/>
          </a:xfrm>
        </p:spPr>
        <p:txBody>
          <a:bodyPr>
            <a:normAutofit/>
          </a:bodyPr>
          <a:lstStyle/>
          <a:p>
            <a:r>
              <a:rPr lang="uk-UA" sz="4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Молитва </a:t>
            </a:r>
            <a:r>
              <a:rPr lang="en-US" sz="4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uk-UA" sz="4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 </a:t>
            </a:r>
            <a:r>
              <a:rPr lang="uk-UA" sz="4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Президента України</a:t>
            </a:r>
          </a:p>
        </p:txBody>
      </p:sp>
    </p:spTree>
    <p:extLst>
      <p:ext uri="{BB962C8B-B14F-4D97-AF65-F5344CB8AC3E}">
        <p14:creationId xmlns:p14="http://schemas.microsoft.com/office/powerpoint/2010/main" val="290657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96"/>
          <p:cNvSpPr txBox="1"/>
          <p:nvPr/>
        </p:nvSpPr>
        <p:spPr>
          <a:xfrm>
            <a:off x="552444" y="2060848"/>
            <a:ext cx="6768752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b="0" i="0" u="none" strike="noStrike" cap="none" dirty="0"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b="0" i="0" u="none" strike="noStrike" cap="none" dirty="0"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400" b="0" i="0" u="none" strike="noStrike" cap="none" dirty="0"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Нехай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схвалює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 smtClean="0">
                <a:latin typeface="Verdana"/>
                <a:ea typeface="Verdana"/>
                <a:cs typeface="Verdana"/>
                <a:sym typeface="Verdana"/>
              </a:rPr>
              <a:t>вірних</a:t>
            </a: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Господеві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дозволяє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їм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жити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/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служити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у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своєму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палаці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.  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Нехай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лише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ті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бездоганно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чесний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зможуть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служити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йому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. </a:t>
            </a:r>
          </a:p>
        </p:txBody>
      </p:sp>
      <p:sp>
        <p:nvSpPr>
          <p:cNvPr id="4" name="Shape 97"/>
          <p:cNvSpPr txBox="1">
            <a:spLocks noGrp="1"/>
          </p:cNvSpPr>
          <p:nvPr>
            <p:ph type="title"/>
          </p:nvPr>
        </p:nvSpPr>
        <p:spPr>
          <a:xfrm>
            <a:off x="5940152" y="980728"/>
            <a:ext cx="2808313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101</a:t>
            </a:r>
            <a:r>
              <a:rPr lang="ru-RU" sz="2600" b="0" i="0" u="none" strike="noStrike" cap="none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:6</a:t>
            </a:r>
            <a:endParaRPr lang="ru-RU" sz="2600" b="0" i="0" u="none" strike="noStrike" cap="none" dirty="0">
              <a:solidFill>
                <a:schemeClr val="tx2">
                  <a:lumMod val="7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51350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96"/>
          <p:cNvSpPr txBox="1"/>
          <p:nvPr/>
        </p:nvSpPr>
        <p:spPr>
          <a:xfrm>
            <a:off x="552444" y="2060848"/>
            <a:ext cx="6768752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b="0" i="0" u="none" strike="noStrike" cap="none" dirty="0"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b="0" i="0" u="none" strike="noStrike" cap="none" dirty="0"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400" b="0" i="0" u="none" strike="noStrike" cap="none" dirty="0"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Нехай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не дозволить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обманцеві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жити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>у</a:t>
            </a:r>
            <a:b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 smtClean="0"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палаці</a:t>
            </a: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>;</a:t>
            </a:r>
            <a:b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 smtClean="0">
                <a:latin typeface="Verdana"/>
                <a:ea typeface="Verdana"/>
                <a:cs typeface="Verdana"/>
                <a:sym typeface="Verdana"/>
              </a:rPr>
              <a:t>ані</a:t>
            </a: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неправдомовцеві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лишатись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у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присутності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. </a:t>
            </a:r>
          </a:p>
        </p:txBody>
      </p:sp>
      <p:sp>
        <p:nvSpPr>
          <p:cNvPr id="4" name="Shape 97"/>
          <p:cNvSpPr txBox="1">
            <a:spLocks noGrp="1"/>
          </p:cNvSpPr>
          <p:nvPr>
            <p:ph type="title"/>
          </p:nvPr>
        </p:nvSpPr>
        <p:spPr>
          <a:xfrm>
            <a:off x="5940152" y="980728"/>
            <a:ext cx="2808313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101</a:t>
            </a:r>
            <a:r>
              <a:rPr lang="ru-RU" sz="2600" b="0" i="0" u="none" strike="noStrike" cap="none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:7</a:t>
            </a:r>
            <a:endParaRPr lang="ru-RU" sz="2600" b="0" i="0" u="none" strike="noStrike" cap="none" dirty="0">
              <a:solidFill>
                <a:schemeClr val="tx2">
                  <a:lumMod val="7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2917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96"/>
          <p:cNvSpPr txBox="1"/>
          <p:nvPr/>
        </p:nvSpPr>
        <p:spPr>
          <a:xfrm>
            <a:off x="552444" y="2060848"/>
            <a:ext cx="6768752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b="0" i="0" u="none" strike="noStrike" cap="none" dirty="0"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b="0" i="0" u="none" strike="noStrike" cap="none" dirty="0"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400" b="0" i="0" u="none" strike="noStrike" cap="none" dirty="0"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Нехай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постійно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винищує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 smtClean="0">
                <a:latin typeface="Verdana"/>
                <a:ea typeface="Verdana"/>
                <a:cs typeface="Verdana"/>
                <a:sym typeface="Verdana"/>
              </a:rPr>
              <a:t>беззаконників</a:t>
            </a: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>з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нашої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землі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; 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Нехай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 smtClean="0">
                <a:latin typeface="Verdana"/>
                <a:ea typeface="Verdana"/>
                <a:cs typeface="Verdana"/>
                <a:sym typeface="Verdana"/>
              </a:rPr>
              <a:t>вигонить</a:t>
            </a: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 smtClean="0">
                <a:latin typeface="Verdana"/>
                <a:ea typeface="Verdana"/>
                <a:cs typeface="Verdana"/>
                <a:sym typeface="Verdana"/>
              </a:rPr>
              <a:t>всіх</a:t>
            </a: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злих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з </a:t>
            </a: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 smtClean="0">
                <a:latin typeface="Verdana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міста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. </a:t>
            </a:r>
          </a:p>
        </p:txBody>
      </p:sp>
      <p:sp>
        <p:nvSpPr>
          <p:cNvPr id="4" name="Shape 97"/>
          <p:cNvSpPr txBox="1">
            <a:spLocks noGrp="1"/>
          </p:cNvSpPr>
          <p:nvPr>
            <p:ph type="title"/>
          </p:nvPr>
        </p:nvSpPr>
        <p:spPr>
          <a:xfrm>
            <a:off x="5940152" y="980728"/>
            <a:ext cx="2808313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101</a:t>
            </a:r>
            <a:r>
              <a:rPr lang="ru-RU" sz="2600" b="0" i="0" u="none" strike="noStrike" cap="none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:8</a:t>
            </a:r>
            <a:endParaRPr lang="ru-RU" sz="2600" b="0" i="0" u="none" strike="noStrike" cap="none" dirty="0">
              <a:solidFill>
                <a:schemeClr val="tx2">
                  <a:lumMod val="7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53322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96"/>
          <p:cNvSpPr txBox="1"/>
          <p:nvPr/>
        </p:nvSpPr>
        <p:spPr>
          <a:xfrm>
            <a:off x="539552" y="2564904"/>
            <a:ext cx="5472608" cy="19442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b="0" i="0" u="none" strike="noStrike" cap="none" dirty="0"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b="0" i="0" u="none" strike="noStrike" cap="none" dirty="0"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400" b="0" i="0" u="none" strike="noStrike" cap="none" dirty="0"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Удостой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дітей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 smtClean="0">
                <a:latin typeface="Verdana"/>
                <a:ea typeface="Verdana"/>
                <a:cs typeface="Verdana"/>
                <a:sym typeface="Verdana"/>
              </a:rPr>
              <a:t>Своїх</a:t>
            </a: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 smtClean="0">
                <a:latin typeface="Verdana"/>
                <a:ea typeface="Verdana"/>
                <a:cs typeface="Verdana"/>
                <a:sym typeface="Verdana"/>
              </a:rPr>
              <a:t>президентом,який</a:t>
            </a: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> </a:t>
            </a:r>
            <a:endParaRPr lang="en-US" sz="3600" dirty="0" smtClean="0"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3600" dirty="0" err="1" smtClean="0">
                <a:latin typeface="Verdana"/>
                <a:ea typeface="Verdana"/>
                <a:cs typeface="Verdana"/>
                <a:sym typeface="Verdana"/>
              </a:rPr>
              <a:t>шанує</a:t>
            </a: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Бога.</a:t>
            </a:r>
          </a:p>
        </p:txBody>
      </p:sp>
      <p:sp>
        <p:nvSpPr>
          <p:cNvPr id="5" name="Shape 96"/>
          <p:cNvSpPr txBox="1"/>
          <p:nvPr/>
        </p:nvSpPr>
        <p:spPr>
          <a:xfrm>
            <a:off x="539552" y="3933056"/>
            <a:ext cx="5616624" cy="17281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600" b="0" i="0" u="none" strike="noStrike" cap="none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200" b="0" i="0" u="none" strike="noStrike" cap="none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2010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7992888" cy="720080"/>
          </a:xfrm>
        </p:spPr>
        <p:txBody>
          <a:bodyPr>
            <a:noAutofit/>
          </a:bodyPr>
          <a:lstStyle/>
          <a:p>
            <a:r>
              <a:rPr lang="ru-RU" b="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Давайте </a:t>
            </a:r>
            <a:r>
              <a:rPr lang="ru-RU" b="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розпочнемо</a:t>
            </a:r>
            <a:r>
              <a:rPr lang="ru-RU" b="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з </a:t>
            </a:r>
            <a:r>
              <a:rPr lang="ru-RU" b="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молитви</a:t>
            </a:r>
            <a:r>
              <a:rPr lang="ru-RU" b="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за </a:t>
            </a:r>
            <a:r>
              <a:rPr lang="ru-RU" b="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b="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президента </a:t>
            </a:r>
            <a:r>
              <a:rPr lang="en-US" b="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b="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b="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ru-RU" b="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 </a:t>
            </a:r>
            <a:r>
              <a:rPr lang="ru-RU" b="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даний</a:t>
            </a:r>
            <a:r>
              <a:rPr lang="ru-RU" b="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час </a:t>
            </a:r>
            <a:r>
              <a:rPr lang="ru-RU" b="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Зеленського</a:t>
            </a:r>
            <a:r>
              <a:rPr lang="ru-RU" b="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), </a:t>
            </a:r>
            <a:r>
              <a:rPr lang="ru-RU" b="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 </a:t>
            </a:r>
            <a:r>
              <a:rPr lang="ru-RU" b="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вчить</a:t>
            </a:r>
            <a:r>
              <a:rPr lang="ru-RU" b="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b="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Біблія</a:t>
            </a:r>
            <a:r>
              <a:rPr lang="ru-RU" b="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uk-UA" b="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95536" y="1916832"/>
            <a:ext cx="8280920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2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</a:t>
            </a:r>
            <a:r>
              <a:rPr lang="ru-RU" sz="25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Тимофія</a:t>
            </a:r>
            <a:r>
              <a:rPr lang="ru-RU" sz="2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2:1 </a:t>
            </a:r>
            <a:r>
              <a:rPr lang="ru-RU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апостол</a:t>
            </a:r>
            <a:r>
              <a:rPr lang="en-US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5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Павло</a:t>
            </a:r>
            <a:r>
              <a:rPr lang="ru-RU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5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закликає</a:t>
            </a:r>
            <a:r>
              <a:rPr lang="ru-RU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нас </a:t>
            </a:r>
            <a:r>
              <a:rPr lang="ru-RU" sz="25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насамперед</a:t>
            </a:r>
            <a:r>
              <a:rPr lang="en-US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5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звершувати</a:t>
            </a:r>
            <a:r>
              <a:rPr lang="en-US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5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молитви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2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благання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5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прохання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2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подяки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</a:t>
            </a:r>
            <a:r>
              <a:rPr lang="en-US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 </a:t>
            </a:r>
            <a:r>
              <a:rPr lang="ru-RU" sz="2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президентів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ru-RU" sz="2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правителів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5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мерів</a:t>
            </a:r>
            <a:r>
              <a:rPr lang="en-US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 </a:t>
            </a:r>
            <a:r>
              <a:rPr lang="ru-RU" sz="2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всіх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2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при </a:t>
            </a:r>
            <a:r>
              <a:rPr lang="ru-RU" sz="2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владі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5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нам</a:t>
            </a:r>
            <a:r>
              <a:rPr lang="en-US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5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жити</a:t>
            </a:r>
            <a:r>
              <a:rPr lang="ru-RU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тихим і </a:t>
            </a:r>
            <a:r>
              <a:rPr lang="ru-RU" sz="2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спокійним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5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життям</a:t>
            </a:r>
            <a:r>
              <a:rPr lang="ru-RU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</a:t>
            </a:r>
            <a:r>
              <a:rPr lang="en-US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2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усякій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5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побожності</a:t>
            </a:r>
            <a:r>
              <a:rPr lang="en-US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та </a:t>
            </a:r>
            <a:r>
              <a:rPr lang="ru-RU" sz="2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чистоті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ru-RU" sz="25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25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052736"/>
            <a:ext cx="8136904" cy="48965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1T</a:t>
            </a:r>
            <a:r>
              <a:rPr lang="ru-RU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им. </a:t>
            </a:r>
            <a:r>
              <a:rPr lang="ru-RU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2:3</a:t>
            </a:r>
            <a:r>
              <a:rPr lang="en-US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8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добре і до </a:t>
            </a:r>
            <a:r>
              <a:rPr lang="ru-RU" sz="1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вподоби</a:t>
            </a:r>
            <a:r>
              <a:rPr lang="ru-RU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8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нашому</a:t>
            </a:r>
            <a:r>
              <a:rPr lang="en-US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8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Спасителеві</a:t>
            </a:r>
            <a:r>
              <a:rPr lang="ru-RU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18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Богові</a:t>
            </a:r>
            <a:r>
              <a:rPr lang="ru-RU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endParaRPr lang="en-US" sz="1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lang="ru-RU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им. 2:4 </a:t>
            </a:r>
            <a:r>
              <a:rPr lang="ru-RU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Який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бажає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усі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ЧОЛОВІКИ (люди) </a:t>
            </a: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спаслися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прийшли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 </a:t>
            </a:r>
            <a:r>
              <a:rPr lang="ru-RU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пізнання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істини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lang="ru-RU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им. </a:t>
            </a:r>
            <a:r>
              <a:rPr lang="ru-RU" sz="20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2:5  </a:t>
            </a:r>
            <a:r>
              <a:rPr lang="ru-RU" sz="20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Адже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один є Бог і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один</a:t>
            </a: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Посередник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між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Богом і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ЧОЛОВІКАМИ</a:t>
            </a: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людьми) - </a:t>
            </a:r>
            <a:r>
              <a:rPr lang="ru-RU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Чоловік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Христос. </a:t>
            </a: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lang="ru-RU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им. 2:6  </a:t>
            </a:r>
            <a:r>
              <a:rPr lang="ru-RU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Який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дав Себе як </a:t>
            </a:r>
            <a:r>
              <a:rPr lang="ru-RU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викуп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за </a:t>
            </a:r>
            <a:r>
              <a:rPr lang="ru-RU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всіх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- </a:t>
            </a: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свідчення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часу; </a:t>
            </a: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lang="ru-RU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им. 2:8 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 хочу, </a:t>
            </a:r>
            <a:r>
              <a:rPr lang="ru-RU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щоби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БРАТИ </a:t>
            </a:r>
            <a:r>
              <a:rPr lang="ru-RU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молилися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</a:t>
            </a: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кожному </a:t>
            </a:r>
            <a:r>
              <a:rPr lang="ru-RU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місці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здіймаючи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чисті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руки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без </a:t>
            </a:r>
            <a:r>
              <a:rPr lang="ru-RU" sz="20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гніву</a:t>
            </a: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та </a:t>
            </a:r>
            <a:r>
              <a:rPr lang="ru-RU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сумніву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4507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052736"/>
            <a:ext cx="8136904" cy="48245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 </a:t>
            </a:r>
            <a:r>
              <a:rPr lang="ru-RU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цьому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уривку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ми </a:t>
            </a:r>
            <a:r>
              <a:rPr lang="ru-RU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бачимо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президенти</a:t>
            </a: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 </a:t>
            </a:r>
            <a:r>
              <a:rPr lang="ru-RU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інші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правителі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 </a:t>
            </a:r>
            <a:r>
              <a:rPr lang="ru-RU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питанні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мають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великий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вплив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 </a:t>
            </a:r>
            <a:r>
              <a:rPr lang="ru-RU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своїх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громадян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Павло</a:t>
            </a:r>
            <a:r>
              <a:rPr lang="ru-RU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пов'язує</a:t>
            </a:r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молитву і </a:t>
            </a:r>
            <a:r>
              <a:rPr lang="ru-RU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endParaRPr lang="en-US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ЧОЛОВІКІВ 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(людей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</a:t>
            </a: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Давайте </a:t>
            </a:r>
            <a:r>
              <a:rPr lang="ru-RU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підтримаємо</a:t>
            </a:r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ru-RU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збудуємо</a:t>
            </a:r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стандарт для </a:t>
            </a:r>
            <a:r>
              <a:rPr lang="ru-RU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президента</a:t>
            </a:r>
            <a:r>
              <a:rPr lang="en-US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кандидатів</a:t>
            </a:r>
            <a:r>
              <a:rPr lang="ru-RU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 </a:t>
            </a:r>
            <a:r>
              <a:rPr lang="ru-RU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президенти</a:t>
            </a:r>
            <a:r>
              <a:rPr lang="ru-RU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uk-UA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ru-RU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адаптація</a:t>
            </a:r>
            <a:r>
              <a:rPr lang="ru-RU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і </a:t>
            </a:r>
            <a:r>
              <a:rPr lang="ru-RU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персоналізація</a:t>
            </a:r>
            <a:r>
              <a:rPr lang="ru-RU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</a:t>
            </a:r>
            <a:r>
              <a:rPr lang="ru-RU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 </a:t>
            </a:r>
            <a:r>
              <a:rPr lang="ru-RU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переклад</a:t>
            </a:r>
            <a:r>
              <a:rPr lang="ru-RU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 </a:t>
            </a:r>
            <a:r>
              <a:rPr lang="ru-RU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застосування</a:t>
            </a:r>
            <a:r>
              <a:rPr lang="ru-RU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149617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96"/>
          <p:cNvSpPr txBox="1"/>
          <p:nvPr/>
        </p:nvSpPr>
        <p:spPr>
          <a:xfrm>
            <a:off x="539552" y="2204864"/>
            <a:ext cx="5832648" cy="26642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>
                <a:latin typeface="Verdana"/>
                <a:ea typeface="Verdana"/>
                <a:cs typeface="Verdana"/>
                <a:sym typeface="Verdana"/>
              </a:rPr>
              <a:t>Моя молитва про </a:t>
            </a:r>
            <a:r>
              <a:rPr lang="ru-RU" sz="4000" dirty="0" err="1">
                <a:latin typeface="Verdana"/>
                <a:ea typeface="Verdana"/>
                <a:cs typeface="Verdana"/>
                <a:sym typeface="Verdana"/>
              </a:rPr>
              <a:t>милосердя</a:t>
            </a:r>
            <a:r>
              <a:rPr lang="ru-RU" sz="4000" dirty="0">
                <a:latin typeface="Verdana"/>
                <a:ea typeface="Verdana"/>
                <a:cs typeface="Verdana"/>
                <a:sym typeface="Verdana"/>
              </a:rPr>
              <a:t> та суд, </a:t>
            </a:r>
            <a:r>
              <a:rPr lang="ru-RU" sz="4000" dirty="0" smtClean="0"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4000" dirty="0" smtClean="0"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smtClean="0"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4000" dirty="0">
                <a:latin typeface="Verdana"/>
                <a:ea typeface="Verdana"/>
                <a:cs typeface="Verdana"/>
                <a:sym typeface="Verdana"/>
              </a:rPr>
              <a:t>я молю про </a:t>
            </a:r>
            <a:r>
              <a:rPr lang="ru-RU" sz="4000" dirty="0" err="1">
                <a:latin typeface="Verdana"/>
                <a:ea typeface="Verdana"/>
                <a:cs typeface="Verdana"/>
                <a:sym typeface="Verdana"/>
              </a:rPr>
              <a:t>це</a:t>
            </a:r>
            <a:r>
              <a:rPr lang="ru-RU" sz="4000" dirty="0"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smtClean="0"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4000" dirty="0" smtClean="0"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smtClean="0">
                <a:latin typeface="Verdana"/>
                <a:ea typeface="Verdana"/>
                <a:cs typeface="Verdana"/>
                <a:sym typeface="Verdana"/>
              </a:rPr>
              <a:t>о </a:t>
            </a:r>
            <a:r>
              <a:rPr lang="ru-RU" sz="4000" dirty="0">
                <a:latin typeface="Verdana"/>
                <a:ea typeface="Verdana"/>
                <a:cs typeface="Verdana"/>
                <a:sym typeface="Verdana"/>
              </a:rPr>
              <a:t>Господи.  </a:t>
            </a:r>
            <a:endParaRPr lang="ru-RU" sz="4000" b="0" i="0" u="none" strike="noStrike" cap="none" dirty="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7"/>
          <p:cNvSpPr txBox="1">
            <a:spLocks noGrp="1"/>
          </p:cNvSpPr>
          <p:nvPr>
            <p:ph type="title"/>
          </p:nvPr>
        </p:nvSpPr>
        <p:spPr>
          <a:xfrm>
            <a:off x="5940152" y="980728"/>
            <a:ext cx="2808313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101</a:t>
            </a:r>
            <a:r>
              <a:rPr lang="ru-RU" sz="2600" b="0" i="0" u="none" strike="noStrike" cap="none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endParaRPr lang="ru-RU" sz="2600" b="0" i="0" u="none" strike="noStrike" cap="none" dirty="0">
              <a:solidFill>
                <a:schemeClr val="tx2">
                  <a:lumMod val="7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41751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96"/>
          <p:cNvSpPr txBox="1"/>
          <p:nvPr/>
        </p:nvSpPr>
        <p:spPr>
          <a:xfrm>
            <a:off x="539552" y="2060848"/>
            <a:ext cx="6624736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>
                <a:latin typeface="Verdana"/>
                <a:ea typeface="Verdana"/>
                <a:cs typeface="Verdana"/>
                <a:sym typeface="Verdana"/>
              </a:rPr>
              <a:t>Нехай </a:t>
            </a:r>
            <a:r>
              <a:rPr lang="ru-RU" sz="4000" dirty="0" err="1"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latin typeface="Verdana"/>
                <a:ea typeface="Verdana"/>
                <a:cs typeface="Verdana"/>
                <a:sym typeface="Verdana"/>
              </a:rPr>
              <a:t>поводження</a:t>
            </a:r>
            <a:r>
              <a:rPr lang="ru-RU" sz="4000" dirty="0">
                <a:latin typeface="Verdana"/>
                <a:ea typeface="Verdana"/>
                <a:cs typeface="Verdana"/>
                <a:sym typeface="Verdana"/>
              </a:rPr>
              <a:t> буде </a:t>
            </a:r>
            <a:r>
              <a:rPr lang="ru-RU" sz="4000" dirty="0" err="1">
                <a:latin typeface="Verdana"/>
                <a:ea typeface="Verdana"/>
                <a:cs typeface="Verdana"/>
                <a:sym typeface="Verdana"/>
              </a:rPr>
              <a:t>непорочне</a:t>
            </a:r>
            <a:r>
              <a:rPr lang="ru-RU" sz="4000" dirty="0">
                <a:latin typeface="Verdana"/>
                <a:ea typeface="Verdana"/>
                <a:cs typeface="Verdana"/>
                <a:sym typeface="Verdana"/>
              </a:rPr>
              <a:t>. 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>
                <a:latin typeface="Verdana"/>
                <a:ea typeface="Verdana"/>
                <a:cs typeface="Verdana"/>
                <a:sym typeface="Verdana"/>
              </a:rPr>
              <a:t>Коли </a:t>
            </a:r>
            <a:r>
              <a:rPr lang="ru-RU" sz="4000" dirty="0" err="1"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40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 smtClean="0">
                <a:latin typeface="Verdana"/>
                <a:ea typeface="Verdana"/>
                <a:cs typeface="Verdana"/>
                <a:sym typeface="Verdana"/>
              </a:rPr>
              <a:t>прийдеш</a:t>
            </a:r>
            <a:r>
              <a:rPr lang="ru-RU" sz="4000" dirty="0" smtClean="0"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4000" dirty="0" smtClean="0"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smtClean="0">
                <a:latin typeface="Verdana"/>
                <a:ea typeface="Verdana"/>
                <a:cs typeface="Verdana"/>
                <a:sym typeface="Verdana"/>
              </a:rPr>
              <a:t>до </a:t>
            </a:r>
            <a:r>
              <a:rPr lang="ru-RU" sz="4000" dirty="0" err="1">
                <a:latin typeface="Verdana"/>
                <a:ea typeface="Verdana"/>
                <a:cs typeface="Verdana"/>
                <a:sym typeface="Verdana"/>
              </a:rPr>
              <a:t>нього</a:t>
            </a:r>
            <a:r>
              <a:rPr lang="ru-RU" sz="4000" dirty="0">
                <a:latin typeface="Verdana"/>
                <a:ea typeface="Verdana"/>
                <a:cs typeface="Verdana"/>
                <a:sym typeface="Verdana"/>
              </a:rPr>
              <a:t>? 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>
                <a:latin typeface="Verdana"/>
                <a:ea typeface="Verdana"/>
                <a:cs typeface="Verdana"/>
                <a:sym typeface="Verdana"/>
              </a:rPr>
              <a:t>Нехай </a:t>
            </a:r>
            <a:r>
              <a:rPr lang="ru-RU" sz="4000" dirty="0" err="1"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40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latin typeface="Verdana"/>
                <a:ea typeface="Verdana"/>
                <a:cs typeface="Verdana"/>
                <a:sym typeface="Verdana"/>
              </a:rPr>
              <a:t>живе</a:t>
            </a:r>
            <a:r>
              <a:rPr lang="ru-RU" sz="4000" dirty="0">
                <a:latin typeface="Verdana"/>
                <a:ea typeface="Verdana"/>
                <a:cs typeface="Verdana"/>
                <a:sym typeface="Verdana"/>
              </a:rPr>
              <a:t> чистим </a:t>
            </a:r>
            <a:r>
              <a:rPr lang="ru-RU" sz="4000" dirty="0" err="1">
                <a:latin typeface="Verdana"/>
                <a:ea typeface="Verdana"/>
                <a:cs typeface="Verdana"/>
                <a:sym typeface="Verdana"/>
              </a:rPr>
              <a:t>життям</a:t>
            </a:r>
            <a:r>
              <a:rPr lang="ru-RU" sz="4000" dirty="0">
                <a:latin typeface="Verdana"/>
                <a:ea typeface="Verdana"/>
                <a:cs typeface="Verdana"/>
                <a:sym typeface="Verdana"/>
              </a:rPr>
              <a:t> у </a:t>
            </a:r>
            <a:r>
              <a:rPr lang="ru-RU" sz="4000" dirty="0" err="1">
                <a:latin typeface="Verdana"/>
                <a:ea typeface="Verdana"/>
                <a:cs typeface="Verdana"/>
                <a:sym typeface="Verdana"/>
              </a:rPr>
              <a:t>своєму</a:t>
            </a:r>
            <a:r>
              <a:rPr lang="ru-RU" sz="40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latin typeface="Verdana"/>
                <a:ea typeface="Verdana"/>
                <a:cs typeface="Verdana"/>
                <a:sym typeface="Verdana"/>
              </a:rPr>
              <a:t>домі</a:t>
            </a:r>
            <a:r>
              <a:rPr lang="ru-RU" sz="4000" dirty="0">
                <a:latin typeface="Verdana"/>
                <a:ea typeface="Verdana"/>
                <a:cs typeface="Verdana"/>
                <a:sym typeface="Verdana"/>
              </a:rPr>
              <a:t>. </a:t>
            </a:r>
          </a:p>
        </p:txBody>
      </p:sp>
      <p:sp>
        <p:nvSpPr>
          <p:cNvPr id="4" name="Shape 97"/>
          <p:cNvSpPr txBox="1">
            <a:spLocks noGrp="1"/>
          </p:cNvSpPr>
          <p:nvPr>
            <p:ph type="title"/>
          </p:nvPr>
        </p:nvSpPr>
        <p:spPr>
          <a:xfrm>
            <a:off x="5940152" y="980728"/>
            <a:ext cx="2808313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101</a:t>
            </a:r>
            <a:r>
              <a:rPr lang="ru-RU" sz="2600" b="0" i="0" u="none" strike="noStrike" cap="none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:2</a:t>
            </a:r>
            <a:endParaRPr lang="ru-RU" sz="2600" b="0" i="0" u="none" strike="noStrike" cap="none" dirty="0">
              <a:solidFill>
                <a:schemeClr val="tx2">
                  <a:lumMod val="7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65578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96"/>
          <p:cNvSpPr txBox="1"/>
          <p:nvPr/>
        </p:nvSpPr>
        <p:spPr>
          <a:xfrm>
            <a:off x="539552" y="2060848"/>
            <a:ext cx="6624736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b="0" i="0" u="none" strike="noStrike" cap="none" dirty="0"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b="0" i="0" u="none" strike="noStrike" cap="none" dirty="0"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400" b="0" i="0" u="none" strike="noStrike" cap="none" dirty="0"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Нехай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ніколи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не буде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толерантним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до зла. 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Нехай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зненавидить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вчинки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тих,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відвертається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Бога; 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Нехай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не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має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нічого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спільного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з ними. </a:t>
            </a:r>
          </a:p>
        </p:txBody>
      </p:sp>
      <p:sp>
        <p:nvSpPr>
          <p:cNvPr id="4" name="Shape 97"/>
          <p:cNvSpPr txBox="1">
            <a:spLocks noGrp="1"/>
          </p:cNvSpPr>
          <p:nvPr>
            <p:ph type="title"/>
          </p:nvPr>
        </p:nvSpPr>
        <p:spPr>
          <a:xfrm>
            <a:off x="5940152" y="980728"/>
            <a:ext cx="2808313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101</a:t>
            </a:r>
            <a:r>
              <a:rPr lang="ru-RU" sz="2600" b="0" i="0" u="none" strike="noStrike" cap="none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:3</a:t>
            </a:r>
            <a:endParaRPr lang="ru-RU" sz="2600" b="0" i="0" u="none" strike="noStrike" cap="none" dirty="0">
              <a:solidFill>
                <a:schemeClr val="tx2">
                  <a:lumMod val="7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669019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96"/>
          <p:cNvSpPr txBox="1"/>
          <p:nvPr/>
        </p:nvSpPr>
        <p:spPr>
          <a:xfrm>
            <a:off x="539552" y="2060848"/>
            <a:ext cx="6624736" cy="25202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b="0" i="0" u="none" strike="noStrike" cap="none" dirty="0"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b="0" i="0" u="none" strike="noStrike" cap="none" dirty="0"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400" b="0" i="0" u="none" strike="noStrike" cap="none" dirty="0"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Нехай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>буде </a:t>
            </a:r>
            <a:r>
              <a:rPr lang="ru-RU" sz="3600" dirty="0" err="1" smtClean="0">
                <a:latin typeface="Verdana"/>
                <a:ea typeface="Verdana"/>
                <a:cs typeface="Verdana"/>
                <a:sym typeface="Verdana"/>
              </a:rPr>
              <a:t>чесним</a:t>
            </a:r>
            <a:endParaRPr lang="ru-RU" sz="3600" dirty="0" smtClean="0"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матиме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 smtClean="0">
                <a:latin typeface="Verdana"/>
                <a:ea typeface="Verdana"/>
                <a:cs typeface="Verdana"/>
                <a:sym typeface="Verdana"/>
              </a:rPr>
              <a:t>справи</a:t>
            </a:r>
            <a:endParaRPr lang="ru-RU" sz="3600" dirty="0" smtClean="0"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3600" dirty="0" err="1" smtClean="0">
                <a:latin typeface="Verdana"/>
                <a:ea typeface="Verdana"/>
                <a:cs typeface="Verdana"/>
                <a:sym typeface="Verdana"/>
              </a:rPr>
              <a:t>зі</a:t>
            </a: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злим. </a:t>
            </a:r>
          </a:p>
        </p:txBody>
      </p:sp>
      <p:sp>
        <p:nvSpPr>
          <p:cNvPr id="4" name="Shape 97"/>
          <p:cNvSpPr txBox="1">
            <a:spLocks noGrp="1"/>
          </p:cNvSpPr>
          <p:nvPr>
            <p:ph type="title"/>
          </p:nvPr>
        </p:nvSpPr>
        <p:spPr>
          <a:xfrm>
            <a:off x="5940152" y="980728"/>
            <a:ext cx="2808313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101</a:t>
            </a:r>
            <a:r>
              <a:rPr lang="ru-RU" sz="2600" b="0" i="0" u="none" strike="noStrike" cap="none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:4</a:t>
            </a:r>
            <a:endParaRPr lang="ru-RU" sz="2600" b="0" i="0" u="none" strike="noStrike" cap="none" dirty="0">
              <a:solidFill>
                <a:schemeClr val="tx2">
                  <a:lumMod val="7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66162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96"/>
          <p:cNvSpPr txBox="1"/>
          <p:nvPr/>
        </p:nvSpPr>
        <p:spPr>
          <a:xfrm>
            <a:off x="539552" y="2060848"/>
            <a:ext cx="6624736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b="0" i="0" u="none" strike="noStrike" cap="none" dirty="0"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b="0" i="0" u="none" strike="noStrike" cap="none" dirty="0"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400" b="0" i="0" u="none" strike="noStrike" cap="none" dirty="0"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Нехай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позбудеться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всіх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наклепників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 smtClean="0">
                <a:latin typeface="Verdana"/>
                <a:ea typeface="Verdana"/>
                <a:cs typeface="Verdana"/>
                <a:sym typeface="Verdana"/>
              </a:rPr>
              <a:t>які</a:t>
            </a: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наговорюють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>зле</a:t>
            </a:r>
            <a:b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>на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інших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. 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Нехай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не </a:t>
            </a: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>мириться</a:t>
            </a:r>
            <a:b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smtClean="0">
                <a:latin typeface="Verdana"/>
                <a:ea typeface="Verdana"/>
                <a:cs typeface="Verdana"/>
                <a:sym typeface="Verdana"/>
              </a:rPr>
              <a:t>з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гордим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ru-RU" sz="3600" dirty="0" err="1">
                <a:latin typeface="Verdana"/>
                <a:ea typeface="Verdana"/>
                <a:cs typeface="Verdana"/>
                <a:sym typeface="Verdana"/>
              </a:rPr>
              <a:t>пихатим</a:t>
            </a:r>
            <a:r>
              <a:rPr lang="ru-RU" sz="3600" dirty="0">
                <a:latin typeface="Verdana"/>
                <a:ea typeface="Verdana"/>
                <a:cs typeface="Verdana"/>
                <a:sym typeface="Verdana"/>
              </a:rPr>
              <a:t>. </a:t>
            </a:r>
          </a:p>
        </p:txBody>
      </p:sp>
      <p:sp>
        <p:nvSpPr>
          <p:cNvPr id="4" name="Shape 97"/>
          <p:cNvSpPr txBox="1">
            <a:spLocks noGrp="1"/>
          </p:cNvSpPr>
          <p:nvPr>
            <p:ph type="title"/>
          </p:nvPr>
        </p:nvSpPr>
        <p:spPr>
          <a:xfrm>
            <a:off x="5940152" y="980728"/>
            <a:ext cx="2808313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101</a:t>
            </a:r>
            <a:r>
              <a:rPr lang="ru-RU" sz="2600" b="0" i="0" u="none" strike="noStrike" cap="none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:5</a:t>
            </a:r>
            <a:endParaRPr lang="ru-RU" sz="2600" b="0" i="0" u="none" strike="noStrike" cap="none" dirty="0">
              <a:solidFill>
                <a:schemeClr val="tx2">
                  <a:lumMod val="7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12647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93</Words>
  <Application>Microsoft Office PowerPoint</Application>
  <PresentationFormat>Экран (4:3)</PresentationFormat>
  <Paragraphs>91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Молитва  за Президента України</vt:lpstr>
      <vt:lpstr>Давайте розпочнемо з молитви за нашого президента  (на даний час Зеленського), як вчить Біблія.</vt:lpstr>
      <vt:lpstr>Презентация PowerPoint</vt:lpstr>
      <vt:lpstr>Презентация PowerPoint</vt:lpstr>
      <vt:lpstr>ПСАЛОМ 101:1</vt:lpstr>
      <vt:lpstr>ПСАЛОМ 101:2</vt:lpstr>
      <vt:lpstr>ПСАЛОМ 101:3</vt:lpstr>
      <vt:lpstr>ПСАЛОМ 101:4</vt:lpstr>
      <vt:lpstr>ПСАЛОМ 101:5</vt:lpstr>
      <vt:lpstr>ПСАЛОМ 101:6</vt:lpstr>
      <vt:lpstr>ПСАЛОМ 101:7</vt:lpstr>
      <vt:lpstr>ПСАЛОМ 101:8</vt:lpstr>
      <vt:lpstr>Презентация PowerPoint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107</cp:revision>
  <dcterms:created xsi:type="dcterms:W3CDTF">2011-03-25T18:27:23Z</dcterms:created>
  <dcterms:modified xsi:type="dcterms:W3CDTF">2019-11-11T19:50:52Z</dcterms:modified>
</cp:coreProperties>
</file>